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3" r:id="rId18"/>
    <p:sldId id="274" r:id="rId19"/>
    <p:sldId id="270" r:id="rId20"/>
    <p:sldId id="271" r:id="rId21"/>
    <p:sldId id="272" r:id="rId22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6357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8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e Dehaen" userId="dd5cf3d5-f72f-4957-8c3a-681aa483c101" providerId="ADAL" clId="{1E10213C-F747-4ED6-9B33-DBE4C3A73485}"/>
    <pc:docChg chg="custSel modSld modMainMaster">
      <pc:chgData name="Anne Dehaen" userId="dd5cf3d5-f72f-4957-8c3a-681aa483c101" providerId="ADAL" clId="{1E10213C-F747-4ED6-9B33-DBE4C3A73485}" dt="2021-04-01T12:10:15.200" v="17"/>
      <pc:docMkLst>
        <pc:docMk/>
      </pc:docMkLst>
      <pc:sldChg chg="addSp delSp modSp mod">
        <pc:chgData name="Anne Dehaen" userId="dd5cf3d5-f72f-4957-8c3a-681aa483c101" providerId="ADAL" clId="{1E10213C-F747-4ED6-9B33-DBE4C3A73485}" dt="2021-04-01T12:09:58.145" v="13"/>
        <pc:sldMkLst>
          <pc:docMk/>
          <pc:sldMk cId="964587325" sldId="259"/>
        </pc:sldMkLst>
        <pc:picChg chg="del">
          <ac:chgData name="Anne Dehaen" userId="dd5cf3d5-f72f-4957-8c3a-681aa483c101" providerId="ADAL" clId="{1E10213C-F747-4ED6-9B33-DBE4C3A73485}" dt="2021-04-01T12:09:56.989" v="12" actId="478"/>
          <ac:picMkLst>
            <pc:docMk/>
            <pc:sldMk cId="964587325" sldId="259"/>
            <ac:picMk id="14" creationId="{6F35EADE-8AA8-47AF-87A2-F01F0B00CC89}"/>
          </ac:picMkLst>
        </pc:picChg>
        <pc:picChg chg="add mod">
          <ac:chgData name="Anne Dehaen" userId="dd5cf3d5-f72f-4957-8c3a-681aa483c101" providerId="ADAL" clId="{1E10213C-F747-4ED6-9B33-DBE4C3A73485}" dt="2021-04-01T12:09:58.145" v="13"/>
          <ac:picMkLst>
            <pc:docMk/>
            <pc:sldMk cId="964587325" sldId="259"/>
            <ac:picMk id="15" creationId="{5AE456E2-3316-426B-AAB7-A4E53F7F8013}"/>
          </ac:picMkLst>
        </pc:picChg>
      </pc:sldChg>
      <pc:sldChg chg="addSp delSp modSp mod">
        <pc:chgData name="Anne Dehaen" userId="dd5cf3d5-f72f-4957-8c3a-681aa483c101" providerId="ADAL" clId="{1E10213C-F747-4ED6-9B33-DBE4C3A73485}" dt="2021-04-01T12:10:07.803" v="15"/>
        <pc:sldMkLst>
          <pc:docMk/>
          <pc:sldMk cId="557475416" sldId="261"/>
        </pc:sldMkLst>
        <pc:picChg chg="del">
          <ac:chgData name="Anne Dehaen" userId="dd5cf3d5-f72f-4957-8c3a-681aa483c101" providerId="ADAL" clId="{1E10213C-F747-4ED6-9B33-DBE4C3A73485}" dt="2021-04-01T12:10:06.800" v="14" actId="478"/>
          <ac:picMkLst>
            <pc:docMk/>
            <pc:sldMk cId="557475416" sldId="261"/>
            <ac:picMk id="26" creationId="{2CED7979-6D1F-4012-974F-E0564810A1CB}"/>
          </ac:picMkLst>
        </pc:picChg>
        <pc:picChg chg="del">
          <ac:chgData name="Anne Dehaen" userId="dd5cf3d5-f72f-4957-8c3a-681aa483c101" providerId="ADAL" clId="{1E10213C-F747-4ED6-9B33-DBE4C3A73485}" dt="2021-04-01T12:10:06.800" v="14" actId="478"/>
          <ac:picMkLst>
            <pc:docMk/>
            <pc:sldMk cId="557475416" sldId="261"/>
            <ac:picMk id="27" creationId="{066E794C-4945-4555-8775-3372E39B532C}"/>
          </ac:picMkLst>
        </pc:picChg>
        <pc:picChg chg="add mod">
          <ac:chgData name="Anne Dehaen" userId="dd5cf3d5-f72f-4957-8c3a-681aa483c101" providerId="ADAL" clId="{1E10213C-F747-4ED6-9B33-DBE4C3A73485}" dt="2021-04-01T12:10:07.803" v="15"/>
          <ac:picMkLst>
            <pc:docMk/>
            <pc:sldMk cId="557475416" sldId="261"/>
            <ac:picMk id="28" creationId="{122B7EBA-1041-4DE0-B974-3CBDDD84ABB1}"/>
          </ac:picMkLst>
        </pc:picChg>
        <pc:picChg chg="add mod">
          <ac:chgData name="Anne Dehaen" userId="dd5cf3d5-f72f-4957-8c3a-681aa483c101" providerId="ADAL" clId="{1E10213C-F747-4ED6-9B33-DBE4C3A73485}" dt="2021-04-01T12:10:07.803" v="15"/>
          <ac:picMkLst>
            <pc:docMk/>
            <pc:sldMk cId="557475416" sldId="261"/>
            <ac:picMk id="29" creationId="{B643E4A8-FB5F-4B14-ABF1-7691CDA48C2E}"/>
          </ac:picMkLst>
        </pc:picChg>
      </pc:sldChg>
      <pc:sldChg chg="addSp delSp modSp mod">
        <pc:chgData name="Anne Dehaen" userId="dd5cf3d5-f72f-4957-8c3a-681aa483c101" providerId="ADAL" clId="{1E10213C-F747-4ED6-9B33-DBE4C3A73485}" dt="2021-04-01T12:10:15.200" v="17"/>
        <pc:sldMkLst>
          <pc:docMk/>
          <pc:sldMk cId="902727841" sldId="262"/>
        </pc:sldMkLst>
        <pc:picChg chg="del">
          <ac:chgData name="Anne Dehaen" userId="dd5cf3d5-f72f-4957-8c3a-681aa483c101" providerId="ADAL" clId="{1E10213C-F747-4ED6-9B33-DBE4C3A73485}" dt="2021-04-01T12:10:14.360" v="16" actId="478"/>
          <ac:picMkLst>
            <pc:docMk/>
            <pc:sldMk cId="902727841" sldId="262"/>
            <ac:picMk id="15" creationId="{BBB6FCA8-0289-4810-B560-D82553435093}"/>
          </ac:picMkLst>
        </pc:picChg>
        <pc:picChg chg="add mod">
          <ac:chgData name="Anne Dehaen" userId="dd5cf3d5-f72f-4957-8c3a-681aa483c101" providerId="ADAL" clId="{1E10213C-F747-4ED6-9B33-DBE4C3A73485}" dt="2021-04-01T12:10:15.200" v="17"/>
          <ac:picMkLst>
            <pc:docMk/>
            <pc:sldMk cId="902727841" sldId="262"/>
            <ac:picMk id="16" creationId="{6E742290-CB4E-4F30-967C-AD82A0769A6B}"/>
          </ac:picMkLst>
        </pc:picChg>
      </pc:sldChg>
      <pc:sldMasterChg chg="addSp delSp modSp mod modSldLayout">
        <pc:chgData name="Anne Dehaen" userId="dd5cf3d5-f72f-4957-8c3a-681aa483c101" providerId="ADAL" clId="{1E10213C-F747-4ED6-9B33-DBE4C3A73485}" dt="2021-04-01T12:09:49.141" v="11"/>
        <pc:sldMasterMkLst>
          <pc:docMk/>
          <pc:sldMasterMk cId="0" sldId="2147483777"/>
        </pc:sldMasterMkLst>
        <pc:picChg chg="del">
          <ac:chgData name="Anne Dehaen" userId="dd5cf3d5-f72f-4957-8c3a-681aa483c101" providerId="ADAL" clId="{1E10213C-F747-4ED6-9B33-DBE4C3A73485}" dt="2021-04-01T12:09:28.083" v="2" actId="478"/>
          <ac:picMkLst>
            <pc:docMk/>
            <pc:sldMasterMk cId="0" sldId="2147483777"/>
            <ac:picMk id="17" creationId="{F86DBF94-63C4-4970-8B5C-24DFCA9BB4A5}"/>
          </ac:picMkLst>
        </pc:picChg>
        <pc:picChg chg="add mod">
          <ac:chgData name="Anne Dehaen" userId="dd5cf3d5-f72f-4957-8c3a-681aa483c101" providerId="ADAL" clId="{1E10213C-F747-4ED6-9B33-DBE4C3A73485}" dt="2021-04-01T12:09:28.986" v="3"/>
          <ac:picMkLst>
            <pc:docMk/>
            <pc:sldMasterMk cId="0" sldId="2147483777"/>
            <ac:picMk id="18" creationId="{28FB73F1-7269-47FF-86D6-7DE691640759}"/>
          </ac:picMkLst>
        </pc:picChg>
        <pc:sldLayoutChg chg="addSp delSp modSp mod">
          <pc:chgData name="Anne Dehaen" userId="dd5cf3d5-f72f-4957-8c3a-681aa483c101" providerId="ADAL" clId="{1E10213C-F747-4ED6-9B33-DBE4C3A73485}" dt="2021-04-01T12:09:49.141" v="11"/>
          <pc:sldLayoutMkLst>
            <pc:docMk/>
            <pc:sldMasterMk cId="0" sldId="2147483777"/>
            <pc:sldLayoutMk cId="1833643519" sldId="2147484106"/>
          </pc:sldLayoutMkLst>
          <pc:picChg chg="del">
            <ac:chgData name="Anne Dehaen" userId="dd5cf3d5-f72f-4957-8c3a-681aa483c101" providerId="ADAL" clId="{1E10213C-F747-4ED6-9B33-DBE4C3A73485}" dt="2021-04-01T12:09:48.469" v="10" actId="478"/>
            <ac:picMkLst>
              <pc:docMk/>
              <pc:sldMasterMk cId="0" sldId="2147483777"/>
              <pc:sldLayoutMk cId="1833643519" sldId="2147484106"/>
              <ac:picMk id="21" creationId="{E1943118-6965-43EC-8711-01AF426D509D}"/>
            </ac:picMkLst>
          </pc:picChg>
          <pc:picChg chg="add mod">
            <ac:chgData name="Anne Dehaen" userId="dd5cf3d5-f72f-4957-8c3a-681aa483c101" providerId="ADAL" clId="{1E10213C-F747-4ED6-9B33-DBE4C3A73485}" dt="2021-04-01T12:09:49.141" v="11"/>
            <ac:picMkLst>
              <pc:docMk/>
              <pc:sldMasterMk cId="0" sldId="2147483777"/>
              <pc:sldLayoutMk cId="1833643519" sldId="2147484106"/>
              <ac:picMk id="22" creationId="{752406CF-E1DB-4F93-8F26-924E16946274}"/>
            </ac:picMkLst>
          </pc:picChg>
        </pc:sldLayoutChg>
      </pc:sldMasterChg>
      <pc:sldMasterChg chg="modSldLayout">
        <pc:chgData name="Anne Dehaen" userId="dd5cf3d5-f72f-4957-8c3a-681aa483c101" providerId="ADAL" clId="{1E10213C-F747-4ED6-9B33-DBE4C3A73485}" dt="2021-04-01T12:09:39.382" v="9"/>
        <pc:sldMasterMkLst>
          <pc:docMk/>
          <pc:sldMasterMk cId="1811548678" sldId="2147484114"/>
        </pc:sldMasterMkLst>
        <pc:sldLayoutChg chg="addSp delSp modSp mod">
          <pc:chgData name="Anne Dehaen" userId="dd5cf3d5-f72f-4957-8c3a-681aa483c101" providerId="ADAL" clId="{1E10213C-F747-4ED6-9B33-DBE4C3A73485}" dt="2021-04-01T12:09:15.366" v="1"/>
          <pc:sldLayoutMkLst>
            <pc:docMk/>
            <pc:sldMasterMk cId="1811548678" sldId="2147484114"/>
            <pc:sldLayoutMk cId="381238430" sldId="2147483648"/>
          </pc:sldLayoutMkLst>
          <pc:picChg chg="del">
            <ac:chgData name="Anne Dehaen" userId="dd5cf3d5-f72f-4957-8c3a-681aa483c101" providerId="ADAL" clId="{1E10213C-F747-4ED6-9B33-DBE4C3A73485}" dt="2021-04-01T12:09:14.495" v="0" actId="478"/>
            <ac:picMkLst>
              <pc:docMk/>
              <pc:sldMasterMk cId="1811548678" sldId="2147484114"/>
              <pc:sldLayoutMk cId="381238430" sldId="2147483648"/>
              <ac:picMk id="15" creationId="{AAC9C254-D4C0-426A-BFFB-A9182432AA6B}"/>
            </ac:picMkLst>
          </pc:picChg>
          <pc:picChg chg="add mod">
            <ac:chgData name="Anne Dehaen" userId="dd5cf3d5-f72f-4957-8c3a-681aa483c101" providerId="ADAL" clId="{1E10213C-F747-4ED6-9B33-DBE4C3A73485}" dt="2021-04-01T12:09:15.366" v="1"/>
            <ac:picMkLst>
              <pc:docMk/>
              <pc:sldMasterMk cId="1811548678" sldId="2147484114"/>
              <pc:sldLayoutMk cId="381238430" sldId="2147483648"/>
              <ac:picMk id="16" creationId="{D9C957F6-60B6-4D8B-A101-1844D34A62D3}"/>
            </ac:picMkLst>
          </pc:picChg>
        </pc:sldLayoutChg>
        <pc:sldLayoutChg chg="addSp delSp modSp mod">
          <pc:chgData name="Anne Dehaen" userId="dd5cf3d5-f72f-4957-8c3a-681aa483c101" providerId="ADAL" clId="{1E10213C-F747-4ED6-9B33-DBE4C3A73485}" dt="2021-04-01T12:09:34.052" v="5"/>
          <pc:sldLayoutMkLst>
            <pc:docMk/>
            <pc:sldMasterMk cId="1811548678" sldId="2147484114"/>
            <pc:sldLayoutMk cId="3523788952" sldId="2147483649"/>
          </pc:sldLayoutMkLst>
          <pc:picChg chg="del">
            <ac:chgData name="Anne Dehaen" userId="dd5cf3d5-f72f-4957-8c3a-681aa483c101" providerId="ADAL" clId="{1E10213C-F747-4ED6-9B33-DBE4C3A73485}" dt="2021-04-01T12:09:33.250" v="4" actId="478"/>
            <ac:picMkLst>
              <pc:docMk/>
              <pc:sldMasterMk cId="1811548678" sldId="2147484114"/>
              <pc:sldLayoutMk cId="3523788952" sldId="2147483649"/>
              <ac:picMk id="16" creationId="{9A839E09-7551-4587-8B35-E861DE0BE44E}"/>
            </ac:picMkLst>
          </pc:picChg>
          <pc:picChg chg="add mod">
            <ac:chgData name="Anne Dehaen" userId="dd5cf3d5-f72f-4957-8c3a-681aa483c101" providerId="ADAL" clId="{1E10213C-F747-4ED6-9B33-DBE4C3A73485}" dt="2021-04-01T12:09:34.052" v="5"/>
            <ac:picMkLst>
              <pc:docMk/>
              <pc:sldMasterMk cId="1811548678" sldId="2147484114"/>
              <pc:sldLayoutMk cId="3523788952" sldId="2147483649"/>
              <ac:picMk id="17" creationId="{B9DEEA89-1D64-4629-B832-554B89D05163}"/>
            </ac:picMkLst>
          </pc:picChg>
        </pc:sldLayoutChg>
        <pc:sldLayoutChg chg="addSp delSp modSp mod">
          <pc:chgData name="Anne Dehaen" userId="dd5cf3d5-f72f-4957-8c3a-681aa483c101" providerId="ADAL" clId="{1E10213C-F747-4ED6-9B33-DBE4C3A73485}" dt="2021-04-01T12:09:36.775" v="7"/>
          <pc:sldLayoutMkLst>
            <pc:docMk/>
            <pc:sldMasterMk cId="1811548678" sldId="2147484114"/>
            <pc:sldLayoutMk cId="4196090107" sldId="2147483651"/>
          </pc:sldLayoutMkLst>
          <pc:picChg chg="del">
            <ac:chgData name="Anne Dehaen" userId="dd5cf3d5-f72f-4957-8c3a-681aa483c101" providerId="ADAL" clId="{1E10213C-F747-4ED6-9B33-DBE4C3A73485}" dt="2021-04-01T12:09:36.004" v="6" actId="478"/>
            <ac:picMkLst>
              <pc:docMk/>
              <pc:sldMasterMk cId="1811548678" sldId="2147484114"/>
              <pc:sldLayoutMk cId="4196090107" sldId="2147483651"/>
              <ac:picMk id="13" creationId="{93F007BB-068E-40C2-8F6A-62703A190540}"/>
            </ac:picMkLst>
          </pc:picChg>
          <pc:picChg chg="add mod">
            <ac:chgData name="Anne Dehaen" userId="dd5cf3d5-f72f-4957-8c3a-681aa483c101" providerId="ADAL" clId="{1E10213C-F747-4ED6-9B33-DBE4C3A73485}" dt="2021-04-01T12:09:36.775" v="7"/>
            <ac:picMkLst>
              <pc:docMk/>
              <pc:sldMasterMk cId="1811548678" sldId="2147484114"/>
              <pc:sldLayoutMk cId="4196090107" sldId="2147483651"/>
              <ac:picMk id="14" creationId="{5364E5CA-8701-44A9-9FAA-5375A1F5CEBF}"/>
            </ac:picMkLst>
          </pc:picChg>
        </pc:sldLayoutChg>
        <pc:sldLayoutChg chg="addSp delSp modSp mod">
          <pc:chgData name="Anne Dehaen" userId="dd5cf3d5-f72f-4957-8c3a-681aa483c101" providerId="ADAL" clId="{1E10213C-F747-4ED6-9B33-DBE4C3A73485}" dt="2021-04-01T12:09:39.382" v="9"/>
          <pc:sldLayoutMkLst>
            <pc:docMk/>
            <pc:sldMasterMk cId="1811548678" sldId="2147484114"/>
            <pc:sldLayoutMk cId="2810974587" sldId="2147483653"/>
          </pc:sldLayoutMkLst>
          <pc:picChg chg="del">
            <ac:chgData name="Anne Dehaen" userId="dd5cf3d5-f72f-4957-8c3a-681aa483c101" providerId="ADAL" clId="{1E10213C-F747-4ED6-9B33-DBE4C3A73485}" dt="2021-04-01T12:09:38.643" v="8" actId="478"/>
            <ac:picMkLst>
              <pc:docMk/>
              <pc:sldMasterMk cId="1811548678" sldId="2147484114"/>
              <pc:sldLayoutMk cId="2810974587" sldId="2147483653"/>
              <ac:picMk id="15" creationId="{AE248FE0-DB8A-48A1-80B6-E68A8123344B}"/>
            </ac:picMkLst>
          </pc:picChg>
          <pc:picChg chg="add mod">
            <ac:chgData name="Anne Dehaen" userId="dd5cf3d5-f72f-4957-8c3a-681aa483c101" providerId="ADAL" clId="{1E10213C-F747-4ED6-9B33-DBE4C3A73485}" dt="2021-04-01T12:09:39.382" v="9"/>
            <ac:picMkLst>
              <pc:docMk/>
              <pc:sldMasterMk cId="1811548678" sldId="2147484114"/>
              <pc:sldLayoutMk cId="2810974587" sldId="2147483653"/>
              <ac:picMk id="16" creationId="{D1E7E4FE-EB1E-4D7F-8B3F-62E84FC8F5CA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pPr>
            <a:r>
              <a:rPr lang="en-GB" b="1" i="0" dirty="0">
                <a:latin typeface="Calibri" panose="020F0502020204030204" pitchFamily="34" charset="0"/>
                <a:cs typeface="Calibri" panose="020F0502020204030204" pitchFamily="34" charset="0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ITC Officina Sans Std Book" panose="020B0506040203020204" pitchFamily="34" charset="77"/>
              <a:ea typeface="+mn-ea"/>
              <a:cs typeface="+mn-cs"/>
            </a:defRPr>
          </a:pPr>
          <a:endParaRPr lang="nl-B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nl-B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0B-8D40-B476-6D003D580394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nl-B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0B-8D40-B476-6D003D580394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pPr>
                <a:endParaRPr lang="nl-B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Blad1!$A$2:$A$5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Blad1!$D$2:$D$5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0B-8D40-B476-6D003D5803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26507472"/>
        <c:axId val="526285407"/>
      </c:barChart>
      <c:catAx>
        <c:axId val="202650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pPr>
            <a:endParaRPr lang="nl-BE"/>
          </a:p>
        </c:txPr>
        <c:crossAx val="526285407"/>
        <c:crosses val="autoZero"/>
        <c:auto val="1"/>
        <c:lblAlgn val="ctr"/>
        <c:lblOffset val="100"/>
        <c:noMultiLvlLbl val="0"/>
      </c:catAx>
      <c:valAx>
        <c:axId val="526285407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ITC Officina Sans Std Book" panose="020B0506040203020204" pitchFamily="34" charset="77"/>
                <a:ea typeface="+mn-ea"/>
                <a:cs typeface="+mn-cs"/>
              </a:defRPr>
            </a:pPr>
            <a:endParaRPr lang="nl-BE"/>
          </a:p>
        </c:txPr>
        <c:crossAx val="202650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nl-BE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nl-BE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ITC Officina Sans Std Book" panose="020B0506040203020204" pitchFamily="34" charset="77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latin typeface="ITC Officina Sans Std Book" panose="020B0506040203020204" pitchFamily="34" charset="77"/>
        </a:defRPr>
      </a:pPr>
      <a:endParaRPr lang="nl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66063-FB8E-A34E-B022-CDD71B3E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DCA37B-65C2-D440-9C7A-EC481D46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706EB-F575-604E-9DCD-DE8435D77C0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AF936DA6-C00D-9246-BD26-17D82E554C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625568" y="620713"/>
            <a:ext cx="10931168" cy="3150175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95945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6F2AD-880B-7941-BB13-3E9AD1266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3840206-B2F9-4EB0-9EB1-3388D9929A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07F9613-8D36-4926-992D-5F3E8892C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122F8DD-E74D-40BE-B917-470B5B73D1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Tijdelijke aanduiding voor afbeelding 12">
            <a:extLst>
              <a:ext uri="{FF2B5EF4-FFF2-40B4-BE49-F238E27FC236}">
                <a16:creationId xmlns:a16="http://schemas.microsoft.com/office/drawing/2014/main" id="{DE69095D-2A1E-E546-BCDC-25E1C104BE0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635011" y="643266"/>
            <a:ext cx="3451422" cy="2447925"/>
          </a:xfrm>
          <a:solidFill>
            <a:schemeClr val="accent1"/>
          </a:solidFill>
        </p:spPr>
      </p:pic>
      <p:pic>
        <p:nvPicPr>
          <p:cNvPr id="15" name="Tijdelijke aanduiding voor afbeelding 14">
            <a:extLst>
              <a:ext uri="{FF2B5EF4-FFF2-40B4-BE49-F238E27FC236}">
                <a16:creationId xmlns:a16="http://schemas.microsoft.com/office/drawing/2014/main" id="{9A1AD189-5646-1840-9816-B8D741F34F0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/>
          <a:srcRect/>
          <a:stretch/>
        </p:blipFill>
        <p:spPr>
          <a:xfrm>
            <a:off x="4386499" y="643266"/>
            <a:ext cx="3443819" cy="2447925"/>
          </a:xfrm>
          <a:solidFill>
            <a:schemeClr val="accent1"/>
          </a:solidFill>
        </p:spPr>
      </p:pic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C714299F-D168-0E46-A8AA-793CA4A7485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/>
          <a:stretch/>
        </p:blipFill>
        <p:spPr>
          <a:xfrm>
            <a:off x="8134187" y="643266"/>
            <a:ext cx="3443819" cy="2447925"/>
          </a:xfrm>
          <a:solidFill>
            <a:schemeClr val="accent1"/>
          </a:solidFill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54F2605C-126E-401B-984A-43D2695798CB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723B32DB-5A6D-4E24-B6BF-A6D13F61D6FC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55E3F22B-BDEF-494C-9716-ABD47683238C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3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D8054A8-F9E6-4695-BA06-663601261B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228F4A6E-CE8B-4C8A-A220-E8F1123DAD1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0FF5454-6E5C-44AD-97A4-EF2E72B45C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90842DD4-D59F-4EB2-80B3-3D3828683E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14C55DD1-A1D1-48CD-A642-CA816B98CB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B2A576B-B68D-42FF-9273-ABF1E08857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6B45DF61-18C9-435E-AD42-FCA4AFD7E7D1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C12DF4EF-A583-4B1E-B1B5-683805FDD82C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E2555C00-E0B0-4458-9450-7D17B2BF0A24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AB1FF-50E3-447B-89C4-279681043B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9D9C0-53D5-48C2-B334-BC00BCAFA85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0C39BE-93BC-4EFB-B03A-3243FBEA5D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F9AB07-26A4-4D45-A25F-5D574DEA1614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4EE280-DCCE-412A-9223-1273DDFFF900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EEE189-6CF0-47A3-A060-991B59408C85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48C87B-DC4C-4B2A-8C21-3341B4A3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029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9D7D5-11ED-B94F-B3FF-72321C7F8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BD361E-C392-4003-A7F5-ED81A0FABF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A1260E-DAE3-48F8-AC36-9578A332A7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A75D62-7C23-43A1-806A-DE46861C84E0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73D820B-EF61-48B7-A4E1-E7AA2A4150A0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7E5C2E-1533-4A81-9484-602172D9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785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361F8A-5995-48A9-9138-539061432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401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1170F-3356-504B-BAD4-8AB40DB4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64927-07AA-A34E-B81A-C0C830D566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27274-3ECC-B94E-A2A8-D59E1B5411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ijdelijke aanduiding voor inhoud 3">
            <a:extLst>
              <a:ext uri="{FF2B5EF4-FFF2-40B4-BE49-F238E27FC236}">
                <a16:creationId xmlns:a16="http://schemas.microsoft.com/office/drawing/2014/main" id="{756CA572-D223-6A41-96C6-70F12973B382}"/>
              </a:ext>
            </a:extLst>
          </p:cNvPr>
          <p:cNvGraphicFramePr>
            <a:graphicFrameLocks noGrp="1"/>
          </p:cNvGraphicFramePr>
          <p:nvPr>
            <p:ph type="chart" sz="quarter" idx="11"/>
            <p:extLst>
              <p:ext uri="{D42A27DB-BD31-4B8C-83A1-F6EECF244321}">
                <p14:modId xmlns:p14="http://schemas.microsoft.com/office/powerpoint/2010/main" val="977888485"/>
              </p:ext>
            </p:extLst>
          </p:nvPr>
        </p:nvGraphicFramePr>
        <p:xfrm>
          <a:off x="623888" y="2760663"/>
          <a:ext cx="10944225" cy="3476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2072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>
            <a:extLst>
              <a:ext uri="{FF2B5EF4-FFF2-40B4-BE49-F238E27FC236}">
                <a16:creationId xmlns:a16="http://schemas.microsoft.com/office/drawing/2014/main" id="{6B003589-6B40-C44C-96CF-47A05E8511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630812" y="627478"/>
            <a:ext cx="10930376" cy="5609810"/>
          </a:xfrm>
        </p:spPr>
      </p:pic>
    </p:spTree>
    <p:extLst>
      <p:ext uri="{BB962C8B-B14F-4D97-AF65-F5344CB8AC3E}">
        <p14:creationId xmlns:p14="http://schemas.microsoft.com/office/powerpoint/2010/main" val="232031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EF826F9-09AD-784D-8098-BA37A0D1D8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8" y="627478"/>
            <a:ext cx="10944225" cy="5609810"/>
          </a:xfr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E456E2-3316-426B-AAB7-A4E53F7F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24765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9">
            <a:extLst>
              <a:ext uri="{FF2B5EF4-FFF2-40B4-BE49-F238E27FC236}">
                <a16:creationId xmlns:a16="http://schemas.microsoft.com/office/drawing/2014/main" id="{B801ED0F-D056-4C43-AA41-50BACCAFDE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2609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7A73CD98-E4C3-D848-9D52-3EE1E254A1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solidFill>
            <a:schemeClr val="accent1"/>
          </a:solid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2345B-B3EB-0D40-8FA6-DD9B6BE700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68476" y="3613790"/>
            <a:ext cx="3761595" cy="7286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181BC-BEC5-8A43-B123-61F30BCB6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7696" y="1500371"/>
            <a:ext cx="3762375" cy="1945955"/>
          </a:xfrm>
        </p:spPr>
        <p:txBody>
          <a:bodyPr/>
          <a:lstStyle/>
          <a:p>
            <a:endParaRPr lang="en-US"/>
          </a:p>
        </p:txBody>
      </p:sp>
      <p:pic>
        <p:nvPicPr>
          <p:cNvPr id="28" name="Afbeelding 8">
            <a:extLst>
              <a:ext uri="{FF2B5EF4-FFF2-40B4-BE49-F238E27FC236}">
                <a16:creationId xmlns:a16="http://schemas.microsoft.com/office/drawing/2014/main" id="{122B7EBA-1041-4DE0-B974-3CBDDD84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696" y="901107"/>
            <a:ext cx="457200" cy="431800"/>
          </a:xfrm>
          <a:prstGeom prst="rect">
            <a:avLst/>
          </a:prstGeom>
        </p:spPr>
      </p:pic>
      <p:pic>
        <p:nvPicPr>
          <p:cNvPr id="29" name="Afbeelding 17">
            <a:extLst>
              <a:ext uri="{FF2B5EF4-FFF2-40B4-BE49-F238E27FC236}">
                <a16:creationId xmlns:a16="http://schemas.microsoft.com/office/drawing/2014/main" id="{B643E4A8-FB5F-4B14-ABF1-7691CDA48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7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A0D846B2-CEE4-8C40-A626-66EF0AB76C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630812" y="627478"/>
            <a:ext cx="10930376" cy="5609810"/>
          </a:xfrm>
          <a:solidFill>
            <a:schemeClr val="tx1"/>
          </a:solid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FEAF2-6026-3648-991B-9CFF7DB676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3775" y="3613790"/>
            <a:ext cx="3415735" cy="7286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8DF15-542B-4E42-BBD9-0FE8D6A311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995" y="1500371"/>
            <a:ext cx="3416443" cy="1945955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Afbeelding 6">
            <a:extLst>
              <a:ext uri="{FF2B5EF4-FFF2-40B4-BE49-F238E27FC236}">
                <a16:creationId xmlns:a16="http://schemas.microsoft.com/office/drawing/2014/main" id="{6E742290-CB4E-4F30-967C-AD82A076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72" y="901107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27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C4B79-5C4F-8C4F-BE84-0EEFB3C666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2CE87-643A-AA49-B5B4-1BB18C1560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Tijdelijke aanduiding voor afbeelding 13">
            <a:extLst>
              <a:ext uri="{FF2B5EF4-FFF2-40B4-BE49-F238E27FC236}">
                <a16:creationId xmlns:a16="http://schemas.microsoft.com/office/drawing/2014/main" id="{5C5EAA6E-4D13-E94E-9B74-EDC92D230A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9" y="620713"/>
            <a:ext cx="5145732" cy="5616575"/>
          </a:xfrm>
          <a:solidFill>
            <a:schemeClr val="tx2"/>
          </a:solidFill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A857C48-AE92-43B2-8372-4B9AEC39F4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5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CF7B1-B9AE-A34E-B504-44173987E7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18D8DA-6885-4043-91C1-32FF4660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13A8A917-8179-244C-B764-A34F662912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628199" y="620713"/>
            <a:ext cx="5137111" cy="5616575"/>
          </a:xfrm>
          <a:solidFill>
            <a:schemeClr val="tx2"/>
          </a:solidFill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E9E0A9-1EA9-4516-9DC5-43A351E6F8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17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148D9-42CD-1345-8C12-D4EFA9551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320BD4D-9F02-41D2-9B08-34781A68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DB5A6B-7AD4-48C2-8AEB-31BCCA034B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Tijdelijke aanduiding voor afbeelding 6">
            <a:extLst>
              <a:ext uri="{FF2B5EF4-FFF2-40B4-BE49-F238E27FC236}">
                <a16:creationId xmlns:a16="http://schemas.microsoft.com/office/drawing/2014/main" id="{C2BBF505-039F-584B-B56F-ACEDB7C98B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6" b="76"/>
          <a:stretch/>
        </p:blipFill>
        <p:spPr>
          <a:xfrm>
            <a:off x="623888" y="620713"/>
            <a:ext cx="3338512" cy="5616575"/>
          </a:xfr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935644132"/>
      </p:ext>
    </p:extLst>
  </p:cSld>
  <p:clrMapOvr>
    <a:masterClrMapping/>
  </p:clrMapOvr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a14="http://schemas.microsoft.com/office/drawing/2010/main" xmlns="" xmlns:p="http://schemas.openxmlformats.org/presentationml/2006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dp_powerpoint" id="{FEF18948-FC9D-1340-AA00-430FBBA861E5}" vid="{591CA67A-998E-6049-B579-1B92244B0BFA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C9875C091B247AB9617006510CC43" ma:contentTypeVersion="9" ma:contentTypeDescription="Een nieuw document maken." ma:contentTypeScope="" ma:versionID="6792b0d8b1b497ec7b6f2fc518ad6b71">
  <xsd:schema xmlns:xsd="http://www.w3.org/2001/XMLSchema" xmlns:xs="http://www.w3.org/2001/XMLSchema" xmlns:p="http://schemas.microsoft.com/office/2006/metadata/properties" xmlns:ns2="a09e4e9c-009f-4841-8876-57cddbde6e17" xmlns:ns3="e4e19ae9-58fe-4993-a35b-a8a84bb511ff" targetNamespace="http://schemas.microsoft.com/office/2006/metadata/properties" ma:root="true" ma:fieldsID="4e3ada4487ef8e46945618bd17b59294" ns2:_="" ns3:_="">
    <xsd:import namespace="a09e4e9c-009f-4841-8876-57cddbde6e17"/>
    <xsd:import namespace="e4e19ae9-58fe-4993-a35b-a8a84bb511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e4e9c-009f-4841-8876-57cddbde6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9ae9-58fe-4993-a35b-a8a84bb511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A93269-0A2D-4449-AFE7-E8570D6EC4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49BF5-F7E1-46D5-B581-A176D4426B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e4e9c-009f-4841-8876-57cddbde6e17"/>
    <ds:schemaRef ds:uri="e4e19ae9-58fe-4993-a35b-a8a84bb511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vdp_powerpoint</Template>
  <TotalTime>4611</TotalTime>
  <Words>12</Words>
  <Application>Microsoft Office PowerPoint</Application>
  <PresentationFormat>Widescreen</PresentationFormat>
  <Paragraphs>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Anne Dehaen</cp:lastModifiedBy>
  <cp:revision>59</cp:revision>
  <dcterms:created xsi:type="dcterms:W3CDTF">2020-12-07T09:05:54Z</dcterms:created>
  <dcterms:modified xsi:type="dcterms:W3CDTF">2021-04-01T12:10:17Z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0x010100707C9875C091B247AB9617006510CC43</vt:lpwstr>
  </property>
</Properties>
</file>